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ds04.infourok.ru/uploads/ex/0c1e/00124815-009cc0df/hello_html_m6b9a9a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84768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городского округа Королёв Московской области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«Детский сад комбинорованного вида № 14 «Светлячок»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" y="1214422"/>
            <a:ext cx="91440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«Робототехника как инструмент развития</a:t>
            </a:r>
          </a:p>
          <a:p>
            <a:pPr algn="ctr"/>
            <a:r>
              <a:rPr lang="ru-RU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детской фантазии , воображения</a:t>
            </a:r>
          </a:p>
          <a:p>
            <a:pPr algn="ctr"/>
            <a:r>
              <a:rPr lang="ru-RU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конструктивных способностей»</a:t>
            </a:r>
            <a:endParaRPr lang="ru-RU" sz="36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Рисунок 9" descr="https://dopobr73.ru/images/events/cover/6dbced33c6a0782c23b865d7f380e313_bi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786058"/>
            <a:ext cx="4579120" cy="288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714876" y="5715016"/>
            <a:ext cx="4429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Подготовила воспитатель : Антонова А. А.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488" y="635795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г. о. Королёв, март 2021 г.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4.infourok.ru/uploads/ex/0c1e/00124815-009cc0df/hello_html_m6b9a9a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42852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66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https://static.wixstatic.com/media/abf252_c1bcd5fd79644d1a876feb5a93a8c71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108385"/>
            <a:ext cx="3714776" cy="6471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4.infourok.ru/uploads/ex/0c1e/00124815-009cc0df/hello_html_m6b9a9a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42844" y="285728"/>
            <a:ext cx="871543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Одной из приоритетных задач ФГОС является интеллектуальное и творческое развитие дошкольников. Для её реализации рекомендуется использовать образовательный робототехнический конструктор нового поколения.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Применение робототехники в образовательном процессе развивает весь комплекс познаваетльных процессов:    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 восприятия;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     воображения;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мышления;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памяти;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речи. 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онструктор – это удивительный материал, который способен пробудить детскую фантазию, воображение и конструктивные способности.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5" name="4-конечная звезда 4"/>
          <p:cNvSpPr/>
          <p:nvPr/>
        </p:nvSpPr>
        <p:spPr>
          <a:xfrm>
            <a:off x="357158" y="4143380"/>
            <a:ext cx="285752" cy="21431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357158" y="3786190"/>
            <a:ext cx="285752" cy="21431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</a:t>
            </a:r>
            <a:endParaRPr lang="ru-RU" dirty="0"/>
          </a:p>
        </p:txBody>
      </p:sp>
      <p:sp>
        <p:nvSpPr>
          <p:cNvPr id="7" name="4-конечная звезда 6"/>
          <p:cNvSpPr/>
          <p:nvPr/>
        </p:nvSpPr>
        <p:spPr>
          <a:xfrm>
            <a:off x="357158" y="4500570"/>
            <a:ext cx="285752" cy="21431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357158" y="3000372"/>
            <a:ext cx="285752" cy="21431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357158" y="3357562"/>
            <a:ext cx="285752" cy="21431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571744"/>
            <a:ext cx="3447965" cy="2585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s://fcit.usf.edu/matrix/wp-content/uploads/2016/12/Robot-27-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857488" y="2643182"/>
            <a:ext cx="2085440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4.infourok.ru/uploads/ex/0c1e/00124815-009cc0df/hello_html_m6b9a9a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https://compgalaxy.ru/upload/iblock/911/91159854bbeac25254390ebda27a5e8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785794"/>
            <a:ext cx="6643734" cy="5637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214290"/>
            <a:ext cx="8501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Образовательный робототехнический модуль «ТЕХНОЛАБ»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4.infourok.ru/uploads/ex/0c1e/00124815-009cc0df/hello_html_m6b9a9a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E:\Робототехника\20201106_1145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764704"/>
            <a:ext cx="7704856" cy="5778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55576" y="188640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1 тип – работа детей с технологическими картами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4.infourok.ru/uploads/ex/0c1e/00124815-009cc0df/hello_html_m6b9a9a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E:\Робототехника\20210303_1159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0688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E:\Робототехника\20210305_1201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717032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E:\Робототехника\20210311_1156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620688"/>
            <a:ext cx="3744417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E:\Робототехника\20210311_1158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3717032"/>
            <a:ext cx="3744416" cy="2808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899592" y="188640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2 тип – работа детей над проектом по замыслу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4.infourok.ru/uploads/ex/0c1e/00124815-009cc0df/hello_html_m6b9a9a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E:\Робототехника\20201023_1143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4664"/>
            <a:ext cx="8028384" cy="602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4.infourok.ru/uploads/ex/0c1e/00124815-009cc0df/hello_html_m6b9a9a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E:\Робототехника\20201020_1206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88640"/>
            <a:ext cx="4536503" cy="3402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E:\Робототехника\20210128_1154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01008"/>
            <a:ext cx="4176464" cy="313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E:\Робототехника\20201105_1159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501008"/>
            <a:ext cx="4176464" cy="313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4.infourok.ru/uploads/ex/0c1e/00124815-009cc0df/hello_html_m6b9a9a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E:\Робототехника\20201106_1201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9278"/>
            <a:ext cx="8280920" cy="6210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4.infourok.ru/uploads/ex/0c1e/00124815-009cc0df/hello_html_m6b9a9a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23528" y="332656"/>
            <a:ext cx="85689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Детей, увлекающихся конструированием, отличает богатая фантазия,  воображение, желание экспериментировать, изобретать. У них развито пространственное, логическое, математическое мышление, что является основой интеллектуального развития и показателем готовности ребенка к школе.</a:t>
            </a:r>
          </a:p>
        </p:txBody>
      </p:sp>
      <p:pic>
        <p:nvPicPr>
          <p:cNvPr id="7170" name="Picture 2" descr="E:\Робототехника\20201023_1202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348880"/>
            <a:ext cx="5760641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s://fcit.usf.edu/matrix/wp-content/uploads/2016/12/Robot-27-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372200" y="3717032"/>
            <a:ext cx="2595035" cy="2933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183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Алёнка</dc:creator>
  <cp:lastModifiedBy>Татьяна Черных</cp:lastModifiedBy>
  <cp:revision>25</cp:revision>
  <dcterms:created xsi:type="dcterms:W3CDTF">2021-03-16T04:18:36Z</dcterms:created>
  <dcterms:modified xsi:type="dcterms:W3CDTF">2021-03-28T16:48:07Z</dcterms:modified>
</cp:coreProperties>
</file>